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85" r:id="rId2"/>
    <p:sldId id="397" r:id="rId3"/>
    <p:sldId id="467" r:id="rId4"/>
    <p:sldId id="468" r:id="rId5"/>
    <p:sldId id="469" r:id="rId6"/>
    <p:sldId id="456" r:id="rId7"/>
    <p:sldId id="455" r:id="rId8"/>
  </p:sldIdLst>
  <p:sldSz cx="12192000" cy="6858000"/>
  <p:notesSz cx="6858000" cy="9144000"/>
  <p:embeddedFontLst>
    <p:embeddedFont>
      <p:font typeface="Microsoft YaHei UI" panose="020B0503020204020204" pitchFamily="34" charset="-122"/>
      <p:regular r:id="rId10"/>
      <p:bold r:id="rId11"/>
    </p:embeddedFont>
    <p:embeddedFont>
      <p:font typeface="微软雅黑" panose="020B0503020204020204" pitchFamily="34" charset="-122"/>
      <p:regular r:id="rId12"/>
      <p:bold r:id="rId13"/>
    </p:embeddedFont>
    <p:embeddedFont>
      <p:font typeface="微软雅黑" panose="020B0503020204020204" pitchFamily="34" charset="-122"/>
      <p:regular r:id="rId12"/>
      <p:bold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0389EC-100A-EA4C-93E7-AEE23AC43CD0}">
          <p14:sldIdLst>
            <p14:sldId id="285"/>
            <p14:sldId id="397"/>
            <p14:sldId id="467"/>
            <p14:sldId id="468"/>
            <p14:sldId id="469"/>
            <p14:sldId id="456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3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00"/>
    <a:srgbClr val="404040"/>
    <a:srgbClr val="162595"/>
    <a:srgbClr val="012485"/>
    <a:srgbClr val="253D84"/>
    <a:srgbClr val="3C66E2"/>
    <a:srgbClr val="385FD2"/>
    <a:srgbClr val="002486"/>
    <a:srgbClr val="002499"/>
    <a:srgbClr val="001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F3212-566A-493C-B31A-844DD7759684}" v="607" dt="2022-08-30T02:24:22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6327"/>
  </p:normalViewPr>
  <p:slideViewPr>
    <p:cSldViewPr snapToGrid="0" showGuides="1">
      <p:cViewPr varScale="1">
        <p:scale>
          <a:sx n="82" d="100"/>
          <a:sy n="82" d="100"/>
        </p:scale>
        <p:origin x="84" y="1866"/>
      </p:cViewPr>
      <p:guideLst>
        <p:guide orient="horz" pos="36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济岩" userId="255c282c1c484a30" providerId="LiveId" clId="{161F3212-566A-493C-B31A-844DD7759684}"/>
    <pc:docChg chg="undo custSel addSld delSld modSld sldOrd delSection modSection">
      <pc:chgData name="胡 济岩" userId="255c282c1c484a30" providerId="LiveId" clId="{161F3212-566A-493C-B31A-844DD7759684}" dt="2022-08-30T02:36:36.787" v="1713" actId="20577"/>
      <pc:docMkLst>
        <pc:docMk/>
      </pc:docMkLst>
      <pc:sldChg chg="modSp mod">
        <pc:chgData name="胡 济岩" userId="255c282c1c484a30" providerId="LiveId" clId="{161F3212-566A-493C-B31A-844DD7759684}" dt="2022-08-30T02:36:36.787" v="1713" actId="20577"/>
        <pc:sldMkLst>
          <pc:docMk/>
          <pc:sldMk cId="0" sldId="285"/>
        </pc:sldMkLst>
        <pc:spChg chg="mod">
          <ac:chgData name="胡 济岩" userId="255c282c1c484a30" providerId="LiveId" clId="{161F3212-566A-493C-B31A-844DD7759684}" dt="2022-08-30T02:36:36.787" v="1713" actId="20577"/>
          <ac:spMkLst>
            <pc:docMk/>
            <pc:sldMk cId="0" sldId="285"/>
            <ac:spMk id="3" creationId="{00000000-0000-0000-0000-000000000000}"/>
          </ac:spMkLst>
        </pc:spChg>
      </pc:sldChg>
      <pc:sldChg chg="addSp modSp mod">
        <pc:chgData name="胡 济岩" userId="255c282c1c484a30" providerId="LiveId" clId="{161F3212-566A-493C-B31A-844DD7759684}" dt="2022-08-30T01:37:49.362" v="160" actId="1076"/>
        <pc:sldMkLst>
          <pc:docMk/>
          <pc:sldMk cId="0" sldId="397"/>
        </pc:sldMkLst>
        <pc:spChg chg="mod">
          <ac:chgData name="胡 济岩" userId="255c282c1c484a30" providerId="LiveId" clId="{161F3212-566A-493C-B31A-844DD7759684}" dt="2022-08-30T01:37:40.267" v="158" actId="571"/>
          <ac:spMkLst>
            <pc:docMk/>
            <pc:sldMk cId="0" sldId="397"/>
            <ac:spMk id="6" creationId="{6AF7F202-25EE-B9AE-515B-1C0368E90378}"/>
          </ac:spMkLst>
        </pc:spChg>
        <pc:spChg chg="mod">
          <ac:chgData name="胡 济岩" userId="255c282c1c484a30" providerId="LiveId" clId="{161F3212-566A-493C-B31A-844DD7759684}" dt="2022-08-30T01:37:40.267" v="158" actId="571"/>
          <ac:spMkLst>
            <pc:docMk/>
            <pc:sldMk cId="0" sldId="397"/>
            <ac:spMk id="9" creationId="{5AAEA804-EFA2-9F50-4454-EB0E68BD65CC}"/>
          </ac:spMkLst>
        </pc:spChg>
        <pc:spChg chg="mod">
          <ac:chgData name="胡 济岩" userId="255c282c1c484a30" providerId="LiveId" clId="{161F3212-566A-493C-B31A-844DD7759684}" dt="2022-08-30T01:36:46.633" v="94" actId="14100"/>
          <ac:spMkLst>
            <pc:docMk/>
            <pc:sldMk cId="0" sldId="397"/>
            <ac:spMk id="12" creationId="{00000000-0000-0000-0000-000000000000}"/>
          </ac:spMkLst>
        </pc:spChg>
        <pc:spChg chg="mod">
          <ac:chgData name="胡 济岩" userId="255c282c1c484a30" providerId="LiveId" clId="{161F3212-566A-493C-B31A-844DD7759684}" dt="2022-08-30T01:37:40.267" v="158" actId="571"/>
          <ac:spMkLst>
            <pc:docMk/>
            <pc:sldMk cId="0" sldId="397"/>
            <ac:spMk id="14" creationId="{A2CB6407-CCEB-E89D-0836-00057CC083DB}"/>
          </ac:spMkLst>
        </pc:spChg>
        <pc:spChg chg="mod">
          <ac:chgData name="胡 济岩" userId="255c282c1c484a30" providerId="LiveId" clId="{161F3212-566A-493C-B31A-844DD7759684}" dt="2022-08-30T01:37:40.267" v="158" actId="571"/>
          <ac:spMkLst>
            <pc:docMk/>
            <pc:sldMk cId="0" sldId="397"/>
            <ac:spMk id="17" creationId="{FD2FD49E-53BB-2139-9A52-BF784983066A}"/>
          </ac:spMkLst>
        </pc:spChg>
        <pc:spChg chg="mod">
          <ac:chgData name="胡 济岩" userId="255c282c1c484a30" providerId="LiveId" clId="{161F3212-566A-493C-B31A-844DD7759684}" dt="2022-08-30T01:37:40.267" v="158" actId="571"/>
          <ac:spMkLst>
            <pc:docMk/>
            <pc:sldMk cId="0" sldId="397"/>
            <ac:spMk id="19" creationId="{784295A6-80A8-DDC0-1B14-1742B1834CF3}"/>
          </ac:spMkLst>
        </pc:spChg>
        <pc:spChg chg="mod">
          <ac:chgData name="胡 济岩" userId="255c282c1c484a30" providerId="LiveId" clId="{161F3212-566A-493C-B31A-844DD7759684}" dt="2022-08-30T01:37:40.267" v="158" actId="571"/>
          <ac:spMkLst>
            <pc:docMk/>
            <pc:sldMk cId="0" sldId="397"/>
            <ac:spMk id="22" creationId="{58DF0D53-A02B-E927-6266-92D9770B7F1F}"/>
          </ac:spMkLst>
        </pc:spChg>
        <pc:spChg chg="mod">
          <ac:chgData name="胡 济岩" userId="255c282c1c484a30" providerId="LiveId" clId="{161F3212-566A-493C-B31A-844DD7759684}" dt="2022-08-30T01:37:40.267" v="158" actId="571"/>
          <ac:spMkLst>
            <pc:docMk/>
            <pc:sldMk cId="0" sldId="397"/>
            <ac:spMk id="24" creationId="{4006E75E-6AFE-87A6-C03C-4E6060D50FD6}"/>
          </ac:spMkLst>
        </pc:spChg>
        <pc:spChg chg="mod">
          <ac:chgData name="胡 济岩" userId="255c282c1c484a30" providerId="LiveId" clId="{161F3212-566A-493C-B31A-844DD7759684}" dt="2022-08-30T01:37:40.267" v="158" actId="571"/>
          <ac:spMkLst>
            <pc:docMk/>
            <pc:sldMk cId="0" sldId="397"/>
            <ac:spMk id="27" creationId="{B64963CD-86BA-F6EE-7B2A-C127ED8005BE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31" creationId="{0125B630-D09E-C634-1D15-73BD5BF93B3B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33" creationId="{1673FCD4-2D34-6CF6-C341-01F5A4C42D31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35" creationId="{6CE40A8D-6EAA-73B7-3A13-94862152C493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36" creationId="{2293ADCE-4869-8C57-D872-9654DCF975A2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38" creationId="{FBB27996-FD9D-CC35-52F7-8746EF32DD0C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39" creationId="{9F6850D2-4183-B52D-EB01-D4F516AEC4D6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40" creationId="{A33851B8-08FE-4DD3-93AC-5FCD80B3CFB3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41" creationId="{3A72BB88-F33B-F11C-CCBB-218AD17940B0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42" creationId="{6A430788-9800-407C-FF67-91970F6FC33F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43" creationId="{CD9AC353-2B3D-9EBF-6943-AB2ADDD6EC46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44" creationId="{020605B4-A42F-7C9C-53C9-EA472BEB3C7C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45" creationId="{35681E1F-B807-6365-89AC-C12F03641BF7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46" creationId="{0B24FEAE-E06B-B8DB-3B39-01C0A5B3C9F9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47" creationId="{46A0D8FB-A723-58E0-0200-30D0FC07D393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48" creationId="{69AD0EDA-EA6E-3ACD-8BD8-7D091B465AE6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49" creationId="{EBA5FC36-2465-E482-1B6D-F3E82F171ACB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51" creationId="{DECFA0B1-8F50-D1CB-D208-F01B57EA773E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52" creationId="{1C4C1B01-E63A-5B73-F530-400946EE27FB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53" creationId="{789E8F3C-5960-98A7-43B6-1364929094B8}"/>
          </ac:spMkLst>
        </pc:spChg>
        <pc:spChg chg="mod">
          <ac:chgData name="胡 济岩" userId="255c282c1c484a30" providerId="LiveId" clId="{161F3212-566A-493C-B31A-844DD7759684}" dt="2022-08-30T01:37:49.362" v="160" actId="1076"/>
          <ac:spMkLst>
            <pc:docMk/>
            <pc:sldMk cId="0" sldId="397"/>
            <ac:spMk id="54" creationId="{6F29DD1F-8206-D8CF-2872-F2986953A536}"/>
          </ac:spMkLst>
        </pc:spChg>
        <pc:spChg chg="mod">
          <ac:chgData name="胡 济岩" userId="255c282c1c484a30" providerId="LiveId" clId="{161F3212-566A-493C-B31A-844DD7759684}" dt="2022-08-30T01:36:24.512" v="70"/>
          <ac:spMkLst>
            <pc:docMk/>
            <pc:sldMk cId="0" sldId="397"/>
            <ac:spMk id="59" creationId="{3979F9F4-0DB5-B381-8077-297C2CF66E52}"/>
          </ac:spMkLst>
        </pc:spChg>
        <pc:spChg chg="mod">
          <ac:chgData name="胡 济岩" userId="255c282c1c484a30" providerId="LiveId" clId="{161F3212-566A-493C-B31A-844DD7759684}" dt="2022-08-30T01:37:21.807" v="144"/>
          <ac:spMkLst>
            <pc:docMk/>
            <pc:sldMk cId="0" sldId="397"/>
            <ac:spMk id="64" creationId="{D324622C-EFBD-2BA8-C24D-6010D3631348}"/>
          </ac:spMkLst>
        </pc:spChg>
        <pc:spChg chg="mod">
          <ac:chgData name="胡 济岩" userId="255c282c1c484a30" providerId="LiveId" clId="{161F3212-566A-493C-B31A-844DD7759684}" dt="2022-08-30T01:37:27.265" v="155"/>
          <ac:spMkLst>
            <pc:docMk/>
            <pc:sldMk cId="0" sldId="397"/>
            <ac:spMk id="69" creationId="{775446B7-9065-4A18-D99C-51AB93F9DA53}"/>
          </ac:spMkLst>
        </pc:spChg>
        <pc:grpChg chg="mod">
          <ac:chgData name="胡 济岩" userId="255c282c1c484a30" providerId="LiveId" clId="{161F3212-566A-493C-B31A-844DD7759684}" dt="2022-08-30T01:37:47.272" v="159" actId="1076"/>
          <ac:grpSpMkLst>
            <pc:docMk/>
            <pc:sldMk cId="0" sldId="397"/>
            <ac:grpSpMk id="3" creationId="{2D883760-A457-42FA-9C3C-1693158230D0}"/>
          </ac:grpSpMkLst>
        </pc:grpChg>
        <pc:grpChg chg="mod">
          <ac:chgData name="胡 济岩" userId="255c282c1c484a30" providerId="LiveId" clId="{161F3212-566A-493C-B31A-844DD7759684}" dt="2022-08-30T01:37:49.362" v="160" actId="1076"/>
          <ac:grpSpMkLst>
            <pc:docMk/>
            <pc:sldMk cId="0" sldId="397"/>
            <ac:grpSpMk id="4" creationId="{D8DA740F-74E6-06BD-1E52-E85CD057DFAC}"/>
          </ac:grpSpMkLst>
        </pc:grpChg>
        <pc:grpChg chg="add mod">
          <ac:chgData name="胡 济岩" userId="255c282c1c484a30" providerId="LiveId" clId="{161F3212-566A-493C-B31A-844DD7759684}" dt="2022-08-30T01:37:40.267" v="158" actId="571"/>
          <ac:grpSpMkLst>
            <pc:docMk/>
            <pc:sldMk cId="0" sldId="397"/>
            <ac:grpSpMk id="5" creationId="{E9F6CDCC-F2BE-F92B-7E95-24A16C74EB56}"/>
          </ac:grpSpMkLst>
        </pc:grpChg>
        <pc:grpChg chg="mod">
          <ac:chgData name="胡 济岩" userId="255c282c1c484a30" providerId="LiveId" clId="{161F3212-566A-493C-B31A-844DD7759684}" dt="2022-08-30T01:37:40.267" v="158" actId="571"/>
          <ac:grpSpMkLst>
            <pc:docMk/>
            <pc:sldMk cId="0" sldId="397"/>
            <ac:grpSpMk id="7" creationId="{CD806FB4-33CA-FE73-3818-05614EAD26C3}"/>
          </ac:grpSpMkLst>
        </pc:grpChg>
        <pc:grpChg chg="add mod">
          <ac:chgData name="胡 济岩" userId="255c282c1c484a30" providerId="LiveId" clId="{161F3212-566A-493C-B31A-844DD7759684}" dt="2022-08-30T01:37:40.267" v="158" actId="571"/>
          <ac:grpSpMkLst>
            <pc:docMk/>
            <pc:sldMk cId="0" sldId="397"/>
            <ac:grpSpMk id="13" creationId="{A4BC5709-BFEC-E844-D67E-9140FD1DB8ED}"/>
          </ac:grpSpMkLst>
        </pc:grpChg>
        <pc:grpChg chg="mod">
          <ac:chgData name="胡 济岩" userId="255c282c1c484a30" providerId="LiveId" clId="{161F3212-566A-493C-B31A-844DD7759684}" dt="2022-08-30T01:37:40.267" v="158" actId="571"/>
          <ac:grpSpMkLst>
            <pc:docMk/>
            <pc:sldMk cId="0" sldId="397"/>
            <ac:grpSpMk id="15" creationId="{F4483F32-9D0F-F31E-3AD1-EF0C907B08A5}"/>
          </ac:grpSpMkLst>
        </pc:grpChg>
        <pc:grpChg chg="add mod">
          <ac:chgData name="胡 济岩" userId="255c282c1c484a30" providerId="LiveId" clId="{161F3212-566A-493C-B31A-844DD7759684}" dt="2022-08-30T01:37:40.267" v="158" actId="571"/>
          <ac:grpSpMkLst>
            <pc:docMk/>
            <pc:sldMk cId="0" sldId="397"/>
            <ac:grpSpMk id="18" creationId="{06EFF329-ECF5-5EE0-3C72-F2D3A2787C47}"/>
          </ac:grpSpMkLst>
        </pc:grpChg>
        <pc:grpChg chg="mod">
          <ac:chgData name="胡 济岩" userId="255c282c1c484a30" providerId="LiveId" clId="{161F3212-566A-493C-B31A-844DD7759684}" dt="2022-08-30T01:37:40.267" v="158" actId="571"/>
          <ac:grpSpMkLst>
            <pc:docMk/>
            <pc:sldMk cId="0" sldId="397"/>
            <ac:grpSpMk id="20" creationId="{77D5731F-5598-729E-78DD-7D994A0C350F}"/>
          </ac:grpSpMkLst>
        </pc:grpChg>
        <pc:grpChg chg="add mod">
          <ac:chgData name="胡 济岩" userId="255c282c1c484a30" providerId="LiveId" clId="{161F3212-566A-493C-B31A-844DD7759684}" dt="2022-08-30T01:37:40.267" v="158" actId="571"/>
          <ac:grpSpMkLst>
            <pc:docMk/>
            <pc:sldMk cId="0" sldId="397"/>
            <ac:grpSpMk id="23" creationId="{4CC42DAA-9F43-5902-12BC-ABBA71B9B0DE}"/>
          </ac:grpSpMkLst>
        </pc:grpChg>
        <pc:grpChg chg="mod">
          <ac:chgData name="胡 济岩" userId="255c282c1c484a30" providerId="LiveId" clId="{161F3212-566A-493C-B31A-844DD7759684}" dt="2022-08-30T01:37:40.267" v="158" actId="571"/>
          <ac:grpSpMkLst>
            <pc:docMk/>
            <pc:sldMk cId="0" sldId="397"/>
            <ac:grpSpMk id="25" creationId="{09CB11B6-CFE8-A41E-8482-346D3DC0EE38}"/>
          </ac:grpSpMkLst>
        </pc:grpChg>
        <pc:grpChg chg="mod">
          <ac:chgData name="胡 济岩" userId="255c282c1c484a30" providerId="LiveId" clId="{161F3212-566A-493C-B31A-844DD7759684}" dt="2022-08-30T01:37:49.362" v="160" actId="1076"/>
          <ac:grpSpMkLst>
            <pc:docMk/>
            <pc:sldMk cId="0" sldId="397"/>
            <ac:grpSpMk id="37" creationId="{A02500B3-692F-C0CA-E5A1-518070A7A311}"/>
          </ac:grpSpMkLst>
        </pc:grpChg>
        <pc:grpChg chg="mod">
          <ac:chgData name="胡 济岩" userId="255c282c1c484a30" providerId="LiveId" clId="{161F3212-566A-493C-B31A-844DD7759684}" dt="2022-08-30T01:37:47.272" v="159" actId="1076"/>
          <ac:grpSpMkLst>
            <pc:docMk/>
            <pc:sldMk cId="0" sldId="397"/>
            <ac:grpSpMk id="58" creationId="{1FFA9B0E-5E72-BA50-B853-4F7C0EDAD1A5}"/>
          </ac:grpSpMkLst>
        </pc:grpChg>
        <pc:grpChg chg="mod">
          <ac:chgData name="胡 济岩" userId="255c282c1c484a30" providerId="LiveId" clId="{161F3212-566A-493C-B31A-844DD7759684}" dt="2022-08-30T01:37:47.272" v="159" actId="1076"/>
          <ac:grpSpMkLst>
            <pc:docMk/>
            <pc:sldMk cId="0" sldId="397"/>
            <ac:grpSpMk id="63" creationId="{90CE9DEA-E9B0-48DB-6C16-7198549DF2F9}"/>
          </ac:grpSpMkLst>
        </pc:grpChg>
        <pc:grpChg chg="mod">
          <ac:chgData name="胡 济岩" userId="255c282c1c484a30" providerId="LiveId" clId="{161F3212-566A-493C-B31A-844DD7759684}" dt="2022-08-30T01:37:47.272" v="159" actId="1076"/>
          <ac:grpSpMkLst>
            <pc:docMk/>
            <pc:sldMk cId="0" sldId="397"/>
            <ac:grpSpMk id="68" creationId="{10537407-DAC8-B879-CB05-D786D26240F2}"/>
          </ac:grpSpMkLst>
        </pc:grpChg>
        <pc:picChg chg="mod">
          <ac:chgData name="胡 济岩" userId="255c282c1c484a30" providerId="LiveId" clId="{161F3212-566A-493C-B31A-844DD7759684}" dt="2022-08-30T01:37:40.267" v="158" actId="571"/>
          <ac:picMkLst>
            <pc:docMk/>
            <pc:sldMk cId="0" sldId="397"/>
            <ac:picMk id="8" creationId="{6EBD00AD-5E26-62DA-CD16-6F31218724AE}"/>
          </ac:picMkLst>
        </pc:picChg>
        <pc:picChg chg="mod">
          <ac:chgData name="胡 济岩" userId="255c282c1c484a30" providerId="LiveId" clId="{161F3212-566A-493C-B31A-844DD7759684}" dt="2022-08-30T01:37:40.267" v="158" actId="571"/>
          <ac:picMkLst>
            <pc:docMk/>
            <pc:sldMk cId="0" sldId="397"/>
            <ac:picMk id="16" creationId="{4FFB7E5B-E13A-463D-1760-23C6576B5A6A}"/>
          </ac:picMkLst>
        </pc:picChg>
        <pc:picChg chg="mod">
          <ac:chgData name="胡 济岩" userId="255c282c1c484a30" providerId="LiveId" clId="{161F3212-566A-493C-B31A-844DD7759684}" dt="2022-08-30T01:37:40.267" v="158" actId="571"/>
          <ac:picMkLst>
            <pc:docMk/>
            <pc:sldMk cId="0" sldId="397"/>
            <ac:picMk id="21" creationId="{AB7DEB9E-8562-7176-5586-51A88433C875}"/>
          </ac:picMkLst>
        </pc:picChg>
        <pc:picChg chg="mod">
          <ac:chgData name="胡 济岩" userId="255c282c1c484a30" providerId="LiveId" clId="{161F3212-566A-493C-B31A-844DD7759684}" dt="2022-08-30T01:37:40.267" v="158" actId="571"/>
          <ac:picMkLst>
            <pc:docMk/>
            <pc:sldMk cId="0" sldId="397"/>
            <ac:picMk id="26" creationId="{D6DC9ADD-2D12-4CC6-575E-805C86C0DDF2}"/>
          </ac:picMkLst>
        </pc:picChg>
      </pc:sldChg>
      <pc:sldChg chg="del">
        <pc:chgData name="胡 济岩" userId="255c282c1c484a30" providerId="LiveId" clId="{161F3212-566A-493C-B31A-844DD7759684}" dt="2022-08-30T02:24:04.844" v="1704" actId="47"/>
        <pc:sldMkLst>
          <pc:docMk/>
          <pc:sldMk cId="2848717664" sldId="443"/>
        </pc:sldMkLst>
      </pc:sldChg>
      <pc:sldChg chg="modSp del">
        <pc:chgData name="胡 济岩" userId="255c282c1c484a30" providerId="LiveId" clId="{161F3212-566A-493C-B31A-844DD7759684}" dt="2022-08-30T02:24:04.844" v="1704" actId="47"/>
        <pc:sldMkLst>
          <pc:docMk/>
          <pc:sldMk cId="2192898463" sldId="461"/>
        </pc:sldMkLst>
        <pc:spChg chg="mod">
          <ac:chgData name="胡 济岩" userId="255c282c1c484a30" providerId="LiveId" clId="{161F3212-566A-493C-B31A-844DD7759684}" dt="2022-08-30T01:39:10.368" v="173" actId="1076"/>
          <ac:spMkLst>
            <pc:docMk/>
            <pc:sldMk cId="2192898463" sldId="461"/>
            <ac:spMk id="5" creationId="{00E634F5-A0BF-35D7-A68D-0407A73D1922}"/>
          </ac:spMkLst>
        </pc:spChg>
        <pc:spChg chg="mod">
          <ac:chgData name="胡 济岩" userId="255c282c1c484a30" providerId="LiveId" clId="{161F3212-566A-493C-B31A-844DD7759684}" dt="2022-08-30T01:39:10.368" v="173" actId="1076"/>
          <ac:spMkLst>
            <pc:docMk/>
            <pc:sldMk cId="2192898463" sldId="461"/>
            <ac:spMk id="6" creationId="{C5410789-7433-49EC-DDF7-8EB13351AC6A}"/>
          </ac:spMkLst>
        </pc:spChg>
      </pc:sldChg>
      <pc:sldChg chg="del">
        <pc:chgData name="胡 济岩" userId="255c282c1c484a30" providerId="LiveId" clId="{161F3212-566A-493C-B31A-844DD7759684}" dt="2022-08-30T02:24:04.844" v="1704" actId="47"/>
        <pc:sldMkLst>
          <pc:docMk/>
          <pc:sldMk cId="1876720619" sldId="463"/>
        </pc:sldMkLst>
      </pc:sldChg>
      <pc:sldChg chg="modSp add del mod">
        <pc:chgData name="胡 济岩" userId="255c282c1c484a30" providerId="LiveId" clId="{161F3212-566A-493C-B31A-844DD7759684}" dt="2022-08-30T02:13:39.075" v="1411" actId="47"/>
        <pc:sldMkLst>
          <pc:docMk/>
          <pc:sldMk cId="3710650143" sldId="464"/>
        </pc:sldMkLst>
        <pc:spChg chg="mod">
          <ac:chgData name="胡 济岩" userId="255c282c1c484a30" providerId="LiveId" clId="{161F3212-566A-493C-B31A-844DD7759684}" dt="2022-08-30T01:38:36.460" v="164"/>
          <ac:spMkLst>
            <pc:docMk/>
            <pc:sldMk cId="3710650143" sldId="464"/>
            <ac:spMk id="3" creationId="{00000000-0000-0000-0000-000000000000}"/>
          </ac:spMkLst>
        </pc:spChg>
        <pc:spChg chg="mod">
          <ac:chgData name="胡 济岩" userId="255c282c1c484a30" providerId="LiveId" clId="{161F3212-566A-493C-B31A-844DD7759684}" dt="2022-08-30T01:38:31.541" v="163" actId="20577"/>
          <ac:spMkLst>
            <pc:docMk/>
            <pc:sldMk cId="3710650143" sldId="464"/>
            <ac:spMk id="4" creationId="{00000000-0000-0000-0000-000000000000}"/>
          </ac:spMkLst>
        </pc:spChg>
      </pc:sldChg>
      <pc:sldChg chg="modSp add del mod">
        <pc:chgData name="胡 济岩" userId="255c282c1c484a30" providerId="LiveId" clId="{161F3212-566A-493C-B31A-844DD7759684}" dt="2022-08-30T02:24:06.398" v="1705" actId="47"/>
        <pc:sldMkLst>
          <pc:docMk/>
          <pc:sldMk cId="3361006764" sldId="465"/>
        </pc:sldMkLst>
        <pc:spChg chg="mod">
          <ac:chgData name="胡 济岩" userId="255c282c1c484a30" providerId="LiveId" clId="{161F3212-566A-493C-B31A-844DD7759684}" dt="2022-08-30T01:38:41.690" v="171"/>
          <ac:spMkLst>
            <pc:docMk/>
            <pc:sldMk cId="3361006764" sldId="465"/>
            <ac:spMk id="35" creationId="{00000000-0000-0000-0000-000000000000}"/>
          </ac:spMkLst>
        </pc:spChg>
      </pc:sldChg>
      <pc:sldChg chg="add del">
        <pc:chgData name="胡 济岩" userId="255c282c1c484a30" providerId="LiveId" clId="{161F3212-566A-493C-B31A-844DD7759684}" dt="2022-08-30T01:39:23.856" v="175" actId="47"/>
        <pc:sldMkLst>
          <pc:docMk/>
          <pc:sldMk cId="3755415764" sldId="466"/>
        </pc:sldMkLst>
      </pc:sldChg>
      <pc:sldChg chg="addSp delSp modSp add mod ord">
        <pc:chgData name="胡 济岩" userId="255c282c1c484a30" providerId="LiveId" clId="{161F3212-566A-493C-B31A-844DD7759684}" dt="2022-08-30T02:13:43.674" v="1413"/>
        <pc:sldMkLst>
          <pc:docMk/>
          <pc:sldMk cId="3849488439" sldId="467"/>
        </pc:sldMkLst>
        <pc:spChg chg="mod">
          <ac:chgData name="胡 济岩" userId="255c282c1c484a30" providerId="LiveId" clId="{161F3212-566A-493C-B31A-844DD7759684}" dt="2022-08-30T01:40:51.934" v="207"/>
          <ac:spMkLst>
            <pc:docMk/>
            <pc:sldMk cId="3849488439" sldId="467"/>
            <ac:spMk id="2" creationId="{3F1782BD-8FD4-AF55-6F36-12627A2BEB75}"/>
          </ac:spMkLst>
        </pc:spChg>
        <pc:spChg chg="mod">
          <ac:chgData name="胡 济岩" userId="255c282c1c484a30" providerId="LiveId" clId="{161F3212-566A-493C-B31A-844DD7759684}" dt="2022-08-30T02:12:02.513" v="1397"/>
          <ac:spMkLst>
            <pc:docMk/>
            <pc:sldMk cId="3849488439" sldId="467"/>
            <ac:spMk id="5" creationId="{00E634F5-A0BF-35D7-A68D-0407A73D1922}"/>
          </ac:spMkLst>
        </pc:spChg>
        <pc:spChg chg="mod">
          <ac:chgData name="胡 济岩" userId="255c282c1c484a30" providerId="LiveId" clId="{161F3212-566A-493C-B31A-844DD7759684}" dt="2022-08-30T01:41:35.244" v="238" actId="14100"/>
          <ac:spMkLst>
            <pc:docMk/>
            <pc:sldMk cId="3849488439" sldId="467"/>
            <ac:spMk id="6" creationId="{C5410789-7433-49EC-DDF7-8EB13351AC6A}"/>
          </ac:spMkLst>
        </pc:spChg>
        <pc:picChg chg="add del mod">
          <ac:chgData name="胡 济岩" userId="255c282c1c484a30" providerId="LiveId" clId="{161F3212-566A-493C-B31A-844DD7759684}" dt="2022-08-30T01:40:03.681" v="180" actId="478"/>
          <ac:picMkLst>
            <pc:docMk/>
            <pc:sldMk cId="3849488439" sldId="467"/>
            <ac:picMk id="4" creationId="{F25B9C35-9E8D-0A81-ABE8-163842DC711C}"/>
          </ac:picMkLst>
        </pc:picChg>
        <pc:picChg chg="add mod">
          <ac:chgData name="胡 济岩" userId="255c282c1c484a30" providerId="LiveId" clId="{161F3212-566A-493C-B31A-844DD7759684}" dt="2022-08-30T01:40:38.283" v="184" actId="1076"/>
          <ac:picMkLst>
            <pc:docMk/>
            <pc:sldMk cId="3849488439" sldId="467"/>
            <ac:picMk id="8" creationId="{31832EEC-31DB-23A1-F3F2-D24A6BA1A8C4}"/>
          </ac:picMkLst>
        </pc:picChg>
      </pc:sldChg>
      <pc:sldChg chg="addSp delSp modSp add mod ord">
        <pc:chgData name="胡 济岩" userId="255c282c1c484a30" providerId="LiveId" clId="{161F3212-566A-493C-B31A-844DD7759684}" dt="2022-08-30T02:24:22.939" v="1711"/>
        <pc:sldMkLst>
          <pc:docMk/>
          <pc:sldMk cId="2529792082" sldId="468"/>
        </pc:sldMkLst>
        <pc:spChg chg="mod">
          <ac:chgData name="胡 济岩" userId="255c282c1c484a30" providerId="LiveId" clId="{161F3212-566A-493C-B31A-844DD7759684}" dt="2022-08-30T02:09:32.950" v="1340" actId="6549"/>
          <ac:spMkLst>
            <pc:docMk/>
            <pc:sldMk cId="2529792082" sldId="468"/>
            <ac:spMk id="5" creationId="{00E634F5-A0BF-35D7-A68D-0407A73D1922}"/>
          </ac:spMkLst>
        </pc:spChg>
        <pc:spChg chg="mod">
          <ac:chgData name="胡 济岩" userId="255c282c1c484a30" providerId="LiveId" clId="{161F3212-566A-493C-B31A-844DD7759684}" dt="2022-08-30T02:24:22.939" v="1711"/>
          <ac:spMkLst>
            <pc:docMk/>
            <pc:sldMk cId="2529792082" sldId="468"/>
            <ac:spMk id="6" creationId="{C5410789-7433-49EC-DDF7-8EB13351AC6A}"/>
          </ac:spMkLst>
        </pc:spChg>
        <pc:picChg chg="add mod">
          <ac:chgData name="胡 济岩" userId="255c282c1c484a30" providerId="LiveId" clId="{161F3212-566A-493C-B31A-844DD7759684}" dt="2022-08-30T02:05:32.813" v="763" actId="1076"/>
          <ac:picMkLst>
            <pc:docMk/>
            <pc:sldMk cId="2529792082" sldId="468"/>
            <ac:picMk id="4" creationId="{18C77089-4E2B-F931-D260-27C015EFD2D9}"/>
          </ac:picMkLst>
        </pc:picChg>
        <pc:picChg chg="del">
          <ac:chgData name="胡 济岩" userId="255c282c1c484a30" providerId="LiveId" clId="{161F3212-566A-493C-B31A-844DD7759684}" dt="2022-08-30T02:05:28.887" v="761" actId="478"/>
          <ac:picMkLst>
            <pc:docMk/>
            <pc:sldMk cId="2529792082" sldId="468"/>
            <ac:picMk id="8" creationId="{31832EEC-31DB-23A1-F3F2-D24A6BA1A8C4}"/>
          </ac:picMkLst>
        </pc:picChg>
      </pc:sldChg>
      <pc:sldChg chg="addSp modSp add mod ord">
        <pc:chgData name="胡 济岩" userId="255c282c1c484a30" providerId="LiveId" clId="{161F3212-566A-493C-B31A-844DD7759684}" dt="2022-08-30T02:23:51.383" v="1703" actId="1076"/>
        <pc:sldMkLst>
          <pc:docMk/>
          <pc:sldMk cId="3824244780" sldId="469"/>
        </pc:sldMkLst>
        <pc:spChg chg="mod">
          <ac:chgData name="胡 济岩" userId="255c282c1c484a30" providerId="LiveId" clId="{161F3212-566A-493C-B31A-844DD7759684}" dt="2022-08-30T02:12:30.730" v="1405"/>
          <ac:spMkLst>
            <pc:docMk/>
            <pc:sldMk cId="3824244780" sldId="469"/>
            <ac:spMk id="2" creationId="{3F1782BD-8FD4-AF55-6F36-12627A2BEB75}"/>
          </ac:spMkLst>
        </pc:spChg>
        <pc:spChg chg="mod">
          <ac:chgData name="胡 济岩" userId="255c282c1c484a30" providerId="LiveId" clId="{161F3212-566A-493C-B31A-844DD7759684}" dt="2022-08-30T02:23:51.383" v="1703" actId="1076"/>
          <ac:spMkLst>
            <pc:docMk/>
            <pc:sldMk cId="3824244780" sldId="469"/>
            <ac:spMk id="5" creationId="{00E634F5-A0BF-35D7-A68D-0407A73D1922}"/>
          </ac:spMkLst>
        </pc:spChg>
        <pc:spChg chg="mod">
          <ac:chgData name="胡 济岩" userId="255c282c1c484a30" providerId="LiveId" clId="{161F3212-566A-493C-B31A-844DD7759684}" dt="2022-08-30T02:15:40.060" v="1530" actId="14100"/>
          <ac:spMkLst>
            <pc:docMk/>
            <pc:sldMk cId="3824244780" sldId="469"/>
            <ac:spMk id="6" creationId="{C5410789-7433-49EC-DDF7-8EB13351AC6A}"/>
          </ac:spMkLst>
        </pc:spChg>
        <pc:picChg chg="add mod">
          <ac:chgData name="胡 济岩" userId="255c282c1c484a30" providerId="LiveId" clId="{161F3212-566A-493C-B31A-844DD7759684}" dt="2022-08-30T02:12:50.675" v="1407" actId="1076"/>
          <ac:picMkLst>
            <pc:docMk/>
            <pc:sldMk cId="3824244780" sldId="469"/>
            <ac:picMk id="4" creationId="{2078F41C-6B76-FCFC-50F0-10FCB4981C40}"/>
          </ac:picMkLst>
        </pc:picChg>
        <pc:picChg chg="add mod">
          <ac:chgData name="胡 济岩" userId="255c282c1c484a30" providerId="LiveId" clId="{161F3212-566A-493C-B31A-844DD7759684}" dt="2022-08-30T02:13:35.787" v="1410" actId="1076"/>
          <ac:picMkLst>
            <pc:docMk/>
            <pc:sldMk cId="3824244780" sldId="469"/>
            <ac:picMk id="8" creationId="{2B5D61F8-0FC7-9A49-D804-8A11947F6389}"/>
          </ac:picMkLst>
        </pc:picChg>
      </pc:sldChg>
      <pc:sldMasterChg chg="delSldLayout">
        <pc:chgData name="胡 济岩" userId="255c282c1c484a30" providerId="LiveId" clId="{161F3212-566A-493C-B31A-844DD7759684}" dt="2022-08-30T02:24:04.844" v="1704" actId="47"/>
        <pc:sldMasterMkLst>
          <pc:docMk/>
          <pc:sldMasterMk cId="0" sldId="2147483648"/>
        </pc:sldMasterMkLst>
        <pc:sldLayoutChg chg="del">
          <pc:chgData name="胡 济岩" userId="255c282c1c484a30" providerId="LiveId" clId="{161F3212-566A-493C-B31A-844DD7759684}" dt="2022-08-30T02:24:04.844" v="1704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3AB9FDAE-B76E-4601-B9C3-97843881447B}" type="datetimeFigureOut">
              <a:rPr lang="zh-CN" altLang="en-US" smtClean="0"/>
              <a:t>2022-08-30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D5799574-F572-4822-9A1B-4E0D108284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4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9873779" y="3328288"/>
            <a:ext cx="2331555" cy="3529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>
            <a:fillRect/>
          </a:stretch>
        </p:blipFill>
        <p:spPr>
          <a:xfrm>
            <a:off x="285" y="-1"/>
            <a:ext cx="12191433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" y="0"/>
            <a:ext cx="1816100" cy="6858000"/>
          </a:xfrm>
          <a:prstGeom prst="rect">
            <a:avLst/>
          </a:prstGeom>
          <a:solidFill>
            <a:srgbClr val="FFE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93548" y="938214"/>
            <a:ext cx="31325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CONTENTS</a:t>
            </a:r>
            <a:endParaRPr kumimoji="1" lang="zh-CN" altLang="en-US" sz="4400" b="1" i="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300288" y="1708151"/>
            <a:ext cx="1779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目   录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12169" y="268461"/>
            <a:ext cx="696440" cy="72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>
          <a:xfrm>
            <a:off x="294641" y="872858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6"/>
          <p:cNvSpPr/>
          <p:nvPr userDrawn="1"/>
        </p:nvSpPr>
        <p:spPr>
          <a:xfrm>
            <a:off x="294641" y="214869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14207" y="295325"/>
            <a:ext cx="10515600" cy="593388"/>
          </a:xfrm>
        </p:spPr>
        <p:txBody>
          <a:bodyPr>
            <a:norm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3" name="图片 12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120" y="335489"/>
            <a:ext cx="514555" cy="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470" y="5899149"/>
            <a:ext cx="1257300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1"/>
            <a:ext cx="355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感谢您下载包图网平台上提供的</a:t>
            </a:r>
            <a:r>
              <a:rPr lang="en-US" altLang="zh-CN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PPT</a:t>
            </a:r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61207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56681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07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授课人：胡济岩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59022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时间：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8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66522" y="4108675"/>
            <a:ext cx="685444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《</a:t>
            </a:r>
            <a:r>
              <a:rPr lang="zh-CN" altLang="en-US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消失吧！问题</a:t>
            </a: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》</a:t>
            </a:r>
          </a:p>
          <a:p>
            <a:pPr algn="r" defTabSz="914400">
              <a:defRPr/>
            </a:pP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20220831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71151" y="3251246"/>
            <a:ext cx="55498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来也科技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24527" y="369027"/>
            <a:ext cx="696440" cy="72983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23428" y="5905419"/>
            <a:ext cx="5697539" cy="4943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助力初中级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开发者高效办公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D883760-A457-42FA-9C3C-1693158230D0}"/>
              </a:ext>
            </a:extLst>
          </p:cNvPr>
          <p:cNvGrpSpPr/>
          <p:nvPr/>
        </p:nvGrpSpPr>
        <p:grpSpPr>
          <a:xfrm>
            <a:off x="1961340" y="4302488"/>
            <a:ext cx="6660685" cy="736600"/>
            <a:chOff x="1967276" y="2877615"/>
            <a:chExt cx="6660685" cy="736600"/>
          </a:xfrm>
        </p:grpSpPr>
        <p:sp>
          <p:nvSpPr>
            <p:cNvPr id="12" name="文本框 11"/>
            <p:cNvSpPr txBox="1"/>
            <p:nvPr/>
          </p:nvSpPr>
          <p:spPr>
            <a:xfrm>
              <a:off x="2757658" y="2905780"/>
              <a:ext cx="58703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如何筛选数组、数据表中的值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4F2796F-D822-5159-E4AB-B20DDD64BB3B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02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8DA740F-74E6-06BD-1E52-E85CD057DFAC}"/>
              </a:ext>
            </a:extLst>
          </p:cNvPr>
          <p:cNvGrpSpPr/>
          <p:nvPr/>
        </p:nvGrpSpPr>
        <p:grpSpPr>
          <a:xfrm>
            <a:off x="6807477" y="1330167"/>
            <a:ext cx="5579357" cy="3322353"/>
            <a:chOff x="6593753" y="3312767"/>
            <a:chExt cx="5579357" cy="3322353"/>
          </a:xfrm>
        </p:grpSpPr>
        <p:sp>
          <p:nvSpPr>
            <p:cNvPr id="31" name="î$líḓè">
              <a:extLst>
                <a:ext uri="{FF2B5EF4-FFF2-40B4-BE49-F238E27FC236}">
                  <a16:creationId xmlns:a16="http://schemas.microsoft.com/office/drawing/2014/main" id="{0125B630-D09E-C634-1D15-73BD5BF93B3B}"/>
                </a:ext>
              </a:extLst>
            </p:cNvPr>
            <p:cNvSpPr/>
            <p:nvPr/>
          </p:nvSpPr>
          <p:spPr bwMode="auto">
            <a:xfrm>
              <a:off x="8854304" y="3984028"/>
              <a:ext cx="873268" cy="872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3" name="íšḷídè">
              <a:extLst>
                <a:ext uri="{FF2B5EF4-FFF2-40B4-BE49-F238E27FC236}">
                  <a16:creationId xmlns:a16="http://schemas.microsoft.com/office/drawing/2014/main" id="{1673FCD4-2D34-6CF6-C341-01F5A4C42D31}"/>
                </a:ext>
              </a:extLst>
            </p:cNvPr>
            <p:cNvSpPr/>
            <p:nvPr/>
          </p:nvSpPr>
          <p:spPr bwMode="auto">
            <a:xfrm>
              <a:off x="9232863" y="4856407"/>
              <a:ext cx="91304" cy="8340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5" name="iṧḻîḑê">
              <a:extLst>
                <a:ext uri="{FF2B5EF4-FFF2-40B4-BE49-F238E27FC236}">
                  <a16:creationId xmlns:a16="http://schemas.microsoft.com/office/drawing/2014/main" id="{6CE40A8D-6EAA-73B7-3A13-94862152C493}"/>
                </a:ext>
              </a:extLst>
            </p:cNvPr>
            <p:cNvSpPr/>
            <p:nvPr/>
          </p:nvSpPr>
          <p:spPr bwMode="auto">
            <a:xfrm>
              <a:off x="8293351" y="3312767"/>
              <a:ext cx="2027524" cy="2771895"/>
            </a:xfrm>
            <a:custGeom>
              <a:avLst/>
              <a:gdLst>
                <a:gd name="connsiteX0" fmla="*/ 838200 w 3178175"/>
                <a:gd name="connsiteY0" fmla="*/ 3676650 h 4344988"/>
                <a:gd name="connsiteX1" fmla="*/ 2338388 w 3178175"/>
                <a:gd name="connsiteY1" fmla="*/ 3676650 h 4344988"/>
                <a:gd name="connsiteX2" fmla="*/ 2338388 w 3178175"/>
                <a:gd name="connsiteY2" fmla="*/ 3904326 h 4344988"/>
                <a:gd name="connsiteX3" fmla="*/ 1867741 w 3178175"/>
                <a:gd name="connsiteY3" fmla="*/ 3904326 h 4344988"/>
                <a:gd name="connsiteX4" fmla="*/ 1911864 w 3178175"/>
                <a:gd name="connsiteY4" fmla="*/ 4080591 h 4344988"/>
                <a:gd name="connsiteX5" fmla="*/ 1588294 w 3178175"/>
                <a:gd name="connsiteY5" fmla="*/ 4344988 h 4344988"/>
                <a:gd name="connsiteX6" fmla="*/ 1264724 w 3178175"/>
                <a:gd name="connsiteY6" fmla="*/ 4080591 h 4344988"/>
                <a:gd name="connsiteX7" fmla="*/ 1308847 w 3178175"/>
                <a:gd name="connsiteY7" fmla="*/ 3904326 h 4344988"/>
                <a:gd name="connsiteX8" fmla="*/ 838200 w 3178175"/>
                <a:gd name="connsiteY8" fmla="*/ 3904326 h 4344988"/>
                <a:gd name="connsiteX9" fmla="*/ 838200 w 3178175"/>
                <a:gd name="connsiteY9" fmla="*/ 3676650 h 4344988"/>
                <a:gd name="connsiteX10" fmla="*/ 2588850 w 3178175"/>
                <a:gd name="connsiteY10" fmla="*/ 2668587 h 4344988"/>
                <a:gd name="connsiteX11" fmla="*/ 2684463 w 3178175"/>
                <a:gd name="connsiteY11" fmla="*/ 2742087 h 4344988"/>
                <a:gd name="connsiteX12" fmla="*/ 2382913 w 3178175"/>
                <a:gd name="connsiteY12" fmla="*/ 2962587 h 4344988"/>
                <a:gd name="connsiteX13" fmla="*/ 2338784 w 3178175"/>
                <a:gd name="connsiteY13" fmla="*/ 2984637 h 4344988"/>
                <a:gd name="connsiteX14" fmla="*/ 2338784 w 3178175"/>
                <a:gd name="connsiteY14" fmla="*/ 3602037 h 4344988"/>
                <a:gd name="connsiteX15" fmla="*/ 831033 w 3178175"/>
                <a:gd name="connsiteY15" fmla="*/ 3602037 h 4344988"/>
                <a:gd name="connsiteX16" fmla="*/ 831033 w 3178175"/>
                <a:gd name="connsiteY16" fmla="*/ 2984637 h 4344988"/>
                <a:gd name="connsiteX17" fmla="*/ 794259 w 3178175"/>
                <a:gd name="connsiteY17" fmla="*/ 2962587 h 4344988"/>
                <a:gd name="connsiteX18" fmla="*/ 500063 w 3178175"/>
                <a:gd name="connsiteY18" fmla="*/ 2742087 h 4344988"/>
                <a:gd name="connsiteX19" fmla="*/ 588322 w 3178175"/>
                <a:gd name="connsiteY19" fmla="*/ 2675937 h 4344988"/>
                <a:gd name="connsiteX20" fmla="*/ 845743 w 3178175"/>
                <a:gd name="connsiteY20" fmla="*/ 2867037 h 4344988"/>
                <a:gd name="connsiteX21" fmla="*/ 948711 w 3178175"/>
                <a:gd name="connsiteY21" fmla="*/ 2918487 h 4344988"/>
                <a:gd name="connsiteX22" fmla="*/ 948711 w 3178175"/>
                <a:gd name="connsiteY22" fmla="*/ 3491787 h 4344988"/>
                <a:gd name="connsiteX23" fmla="*/ 2228460 w 3178175"/>
                <a:gd name="connsiteY23" fmla="*/ 3491787 h 4344988"/>
                <a:gd name="connsiteX24" fmla="*/ 2228460 w 3178175"/>
                <a:gd name="connsiteY24" fmla="*/ 2918487 h 4344988"/>
                <a:gd name="connsiteX25" fmla="*/ 2331429 w 3178175"/>
                <a:gd name="connsiteY25" fmla="*/ 2867037 h 4344988"/>
                <a:gd name="connsiteX26" fmla="*/ 2588850 w 3178175"/>
                <a:gd name="connsiteY26" fmla="*/ 2668587 h 4344988"/>
                <a:gd name="connsiteX27" fmla="*/ 219982 w 3178175"/>
                <a:gd name="connsiteY27" fmla="*/ 771525 h 4344988"/>
                <a:gd name="connsiteX28" fmla="*/ 307975 w 3178175"/>
                <a:gd name="connsiteY28" fmla="*/ 845098 h 4344988"/>
                <a:gd name="connsiteX29" fmla="*/ 109991 w 3178175"/>
                <a:gd name="connsiteY29" fmla="*/ 1588179 h 4344988"/>
                <a:gd name="connsiteX30" fmla="*/ 124657 w 3178175"/>
                <a:gd name="connsiteY30" fmla="*/ 1801539 h 4344988"/>
                <a:gd name="connsiteX31" fmla="*/ 14666 w 3178175"/>
                <a:gd name="connsiteY31" fmla="*/ 1838325 h 4344988"/>
                <a:gd name="connsiteX32" fmla="*/ 0 w 3178175"/>
                <a:gd name="connsiteY32" fmla="*/ 1588179 h 4344988"/>
                <a:gd name="connsiteX33" fmla="*/ 219982 w 3178175"/>
                <a:gd name="connsiteY33" fmla="*/ 771525 h 4344988"/>
                <a:gd name="connsiteX34" fmla="*/ 2949280 w 3178175"/>
                <a:gd name="connsiteY34" fmla="*/ 765175 h 4344988"/>
                <a:gd name="connsiteX35" fmla="*/ 3178175 w 3178175"/>
                <a:gd name="connsiteY35" fmla="*/ 1587960 h 4344988"/>
                <a:gd name="connsiteX36" fmla="*/ 3163408 w 3178175"/>
                <a:gd name="connsiteY36" fmla="*/ 1830388 h 4344988"/>
                <a:gd name="connsiteX37" fmla="*/ 3052652 w 3178175"/>
                <a:gd name="connsiteY37" fmla="*/ 1793657 h 4344988"/>
                <a:gd name="connsiteX38" fmla="*/ 3067419 w 3178175"/>
                <a:gd name="connsiteY38" fmla="*/ 1587960 h 4344988"/>
                <a:gd name="connsiteX39" fmla="*/ 2860675 w 3178175"/>
                <a:gd name="connsiteY39" fmla="*/ 838638 h 4344988"/>
                <a:gd name="connsiteX40" fmla="*/ 2949280 w 3178175"/>
                <a:gd name="connsiteY40" fmla="*/ 765175 h 4344988"/>
                <a:gd name="connsiteX41" fmla="*/ 1588795 w 3178175"/>
                <a:gd name="connsiteY41" fmla="*/ 0 h 4344988"/>
                <a:gd name="connsiteX42" fmla="*/ 2162176 w 3178175"/>
                <a:gd name="connsiteY42" fmla="*/ 103188 h 4344988"/>
                <a:gd name="connsiteX43" fmla="*/ 2103368 w 3178175"/>
                <a:gd name="connsiteY43" fmla="*/ 206375 h 4344988"/>
                <a:gd name="connsiteX44" fmla="*/ 1588795 w 3178175"/>
                <a:gd name="connsiteY44" fmla="*/ 110558 h 4344988"/>
                <a:gd name="connsiteX45" fmla="*/ 1066872 w 3178175"/>
                <a:gd name="connsiteY45" fmla="*/ 206375 h 4344988"/>
                <a:gd name="connsiteX46" fmla="*/ 1008063 w 3178175"/>
                <a:gd name="connsiteY46" fmla="*/ 110558 h 4344988"/>
                <a:gd name="connsiteX47" fmla="*/ 1588795 w 3178175"/>
                <a:gd name="connsiteY47" fmla="*/ 0 h 434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178175" h="4344988">
                  <a:moveTo>
                    <a:pt x="838200" y="3676650"/>
                  </a:moveTo>
                  <a:cubicBezTo>
                    <a:pt x="2338388" y="3676650"/>
                    <a:pt x="2338388" y="3676650"/>
                    <a:pt x="2338388" y="3676650"/>
                  </a:cubicBezTo>
                  <a:cubicBezTo>
                    <a:pt x="2338388" y="3904326"/>
                    <a:pt x="2338388" y="3904326"/>
                    <a:pt x="2338388" y="3904326"/>
                  </a:cubicBezTo>
                  <a:cubicBezTo>
                    <a:pt x="1867741" y="3904326"/>
                    <a:pt x="1867741" y="3904326"/>
                    <a:pt x="1867741" y="3904326"/>
                  </a:cubicBezTo>
                  <a:cubicBezTo>
                    <a:pt x="1911864" y="4080591"/>
                    <a:pt x="1911864" y="4080591"/>
                    <a:pt x="1911864" y="4080591"/>
                  </a:cubicBezTo>
                  <a:cubicBezTo>
                    <a:pt x="1904510" y="4227478"/>
                    <a:pt x="1757433" y="4344988"/>
                    <a:pt x="1588294" y="4344988"/>
                  </a:cubicBezTo>
                  <a:cubicBezTo>
                    <a:pt x="1419155" y="4344988"/>
                    <a:pt x="1272078" y="4227478"/>
                    <a:pt x="1264724" y="4080591"/>
                  </a:cubicBezTo>
                  <a:cubicBezTo>
                    <a:pt x="1308847" y="3904326"/>
                    <a:pt x="1308847" y="3904326"/>
                    <a:pt x="1308847" y="3904326"/>
                  </a:cubicBezTo>
                  <a:cubicBezTo>
                    <a:pt x="838200" y="3904326"/>
                    <a:pt x="838200" y="3904326"/>
                    <a:pt x="838200" y="3904326"/>
                  </a:cubicBezTo>
                  <a:cubicBezTo>
                    <a:pt x="838200" y="3676650"/>
                    <a:pt x="838200" y="3676650"/>
                    <a:pt x="838200" y="3676650"/>
                  </a:cubicBezTo>
                  <a:close/>
                  <a:moveTo>
                    <a:pt x="2588850" y="2668587"/>
                  </a:moveTo>
                  <a:cubicBezTo>
                    <a:pt x="2618269" y="2697987"/>
                    <a:pt x="2647689" y="2720037"/>
                    <a:pt x="2684463" y="2742087"/>
                  </a:cubicBezTo>
                  <a:cubicBezTo>
                    <a:pt x="2596205" y="2822937"/>
                    <a:pt x="2493236" y="2896437"/>
                    <a:pt x="2382913" y="2962587"/>
                  </a:cubicBezTo>
                  <a:cubicBezTo>
                    <a:pt x="2382913" y="2962587"/>
                    <a:pt x="2382913" y="2962587"/>
                    <a:pt x="2338784" y="2984637"/>
                  </a:cubicBezTo>
                  <a:cubicBezTo>
                    <a:pt x="2338784" y="2984637"/>
                    <a:pt x="2338784" y="2984637"/>
                    <a:pt x="2338784" y="3602037"/>
                  </a:cubicBezTo>
                  <a:cubicBezTo>
                    <a:pt x="2338784" y="3602037"/>
                    <a:pt x="2338784" y="3602037"/>
                    <a:pt x="831033" y="3602037"/>
                  </a:cubicBezTo>
                  <a:cubicBezTo>
                    <a:pt x="831033" y="3602037"/>
                    <a:pt x="831033" y="3602037"/>
                    <a:pt x="831033" y="2984637"/>
                  </a:cubicBezTo>
                  <a:cubicBezTo>
                    <a:pt x="831033" y="2984637"/>
                    <a:pt x="831033" y="2984637"/>
                    <a:pt x="794259" y="2962587"/>
                  </a:cubicBezTo>
                  <a:cubicBezTo>
                    <a:pt x="683935" y="2896437"/>
                    <a:pt x="588322" y="2822937"/>
                    <a:pt x="500063" y="2742087"/>
                  </a:cubicBezTo>
                  <a:cubicBezTo>
                    <a:pt x="536838" y="2727387"/>
                    <a:pt x="566257" y="2705337"/>
                    <a:pt x="588322" y="2675937"/>
                  </a:cubicBezTo>
                  <a:cubicBezTo>
                    <a:pt x="669226" y="2749437"/>
                    <a:pt x="757484" y="2808237"/>
                    <a:pt x="845743" y="2867037"/>
                  </a:cubicBezTo>
                  <a:cubicBezTo>
                    <a:pt x="845743" y="2867037"/>
                    <a:pt x="845743" y="2867037"/>
                    <a:pt x="948711" y="2918487"/>
                  </a:cubicBezTo>
                  <a:cubicBezTo>
                    <a:pt x="948711" y="2918487"/>
                    <a:pt x="948711" y="2918487"/>
                    <a:pt x="948711" y="3491787"/>
                  </a:cubicBezTo>
                  <a:cubicBezTo>
                    <a:pt x="948711" y="3491787"/>
                    <a:pt x="948711" y="3491787"/>
                    <a:pt x="2228460" y="3491787"/>
                  </a:cubicBezTo>
                  <a:cubicBezTo>
                    <a:pt x="2228460" y="3491787"/>
                    <a:pt x="2228460" y="3491787"/>
                    <a:pt x="2228460" y="2918487"/>
                  </a:cubicBezTo>
                  <a:cubicBezTo>
                    <a:pt x="2228460" y="2918487"/>
                    <a:pt x="2228460" y="2918487"/>
                    <a:pt x="2331429" y="2867037"/>
                  </a:cubicBezTo>
                  <a:cubicBezTo>
                    <a:pt x="2427042" y="2808237"/>
                    <a:pt x="2515301" y="2742087"/>
                    <a:pt x="2588850" y="2668587"/>
                  </a:cubicBezTo>
                  <a:close/>
                  <a:moveTo>
                    <a:pt x="219982" y="771525"/>
                  </a:moveTo>
                  <a:cubicBezTo>
                    <a:pt x="249313" y="800954"/>
                    <a:pt x="278644" y="823026"/>
                    <a:pt x="307975" y="845098"/>
                  </a:cubicBezTo>
                  <a:cubicBezTo>
                    <a:pt x="183319" y="1065815"/>
                    <a:pt x="109991" y="1323318"/>
                    <a:pt x="109991" y="1588179"/>
                  </a:cubicBezTo>
                  <a:cubicBezTo>
                    <a:pt x="109991" y="1661751"/>
                    <a:pt x="109991" y="1735324"/>
                    <a:pt x="124657" y="1801539"/>
                  </a:cubicBezTo>
                  <a:cubicBezTo>
                    <a:pt x="87993" y="1808896"/>
                    <a:pt x="51329" y="1823611"/>
                    <a:pt x="14666" y="1838325"/>
                  </a:cubicBezTo>
                  <a:cubicBezTo>
                    <a:pt x="0" y="1757396"/>
                    <a:pt x="0" y="1676466"/>
                    <a:pt x="0" y="1588179"/>
                  </a:cubicBezTo>
                  <a:cubicBezTo>
                    <a:pt x="0" y="1293889"/>
                    <a:pt x="80660" y="1014314"/>
                    <a:pt x="219982" y="771525"/>
                  </a:cubicBezTo>
                  <a:close/>
                  <a:moveTo>
                    <a:pt x="2949280" y="765175"/>
                  </a:moveTo>
                  <a:cubicBezTo>
                    <a:pt x="3096954" y="1007603"/>
                    <a:pt x="3178175" y="1286762"/>
                    <a:pt x="3178175" y="1587960"/>
                  </a:cubicBezTo>
                  <a:cubicBezTo>
                    <a:pt x="3178175" y="1676116"/>
                    <a:pt x="3178175" y="1756925"/>
                    <a:pt x="3163408" y="1830388"/>
                  </a:cubicBezTo>
                  <a:cubicBezTo>
                    <a:pt x="3126489" y="1815696"/>
                    <a:pt x="3089571" y="1808349"/>
                    <a:pt x="3052652" y="1793657"/>
                  </a:cubicBezTo>
                  <a:cubicBezTo>
                    <a:pt x="3067419" y="1727540"/>
                    <a:pt x="3067419" y="1661423"/>
                    <a:pt x="3067419" y="1587960"/>
                  </a:cubicBezTo>
                  <a:cubicBezTo>
                    <a:pt x="3067419" y="1316147"/>
                    <a:pt x="2993582" y="1059027"/>
                    <a:pt x="2860675" y="838638"/>
                  </a:cubicBezTo>
                  <a:cubicBezTo>
                    <a:pt x="2890210" y="816599"/>
                    <a:pt x="2919745" y="794560"/>
                    <a:pt x="2949280" y="765175"/>
                  </a:cubicBezTo>
                  <a:close/>
                  <a:moveTo>
                    <a:pt x="1588795" y="0"/>
                  </a:moveTo>
                  <a:cubicBezTo>
                    <a:pt x="1787273" y="0"/>
                    <a:pt x="1978400" y="36853"/>
                    <a:pt x="2162176" y="103188"/>
                  </a:cubicBezTo>
                  <a:cubicBezTo>
                    <a:pt x="2132772" y="140040"/>
                    <a:pt x="2118070" y="169522"/>
                    <a:pt x="2103368" y="206375"/>
                  </a:cubicBezTo>
                  <a:cubicBezTo>
                    <a:pt x="1941645" y="147411"/>
                    <a:pt x="1765220" y="110558"/>
                    <a:pt x="1588795" y="110558"/>
                  </a:cubicBezTo>
                  <a:cubicBezTo>
                    <a:pt x="1405019" y="110558"/>
                    <a:pt x="1228594" y="147411"/>
                    <a:pt x="1066872" y="206375"/>
                  </a:cubicBezTo>
                  <a:cubicBezTo>
                    <a:pt x="1052169" y="176893"/>
                    <a:pt x="1030116" y="140040"/>
                    <a:pt x="1008063" y="110558"/>
                  </a:cubicBezTo>
                  <a:cubicBezTo>
                    <a:pt x="1184488" y="36853"/>
                    <a:pt x="1382966" y="0"/>
                    <a:pt x="158879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6" name="išļïḓê">
              <a:extLst>
                <a:ext uri="{FF2B5EF4-FFF2-40B4-BE49-F238E27FC236}">
                  <a16:creationId xmlns:a16="http://schemas.microsoft.com/office/drawing/2014/main" id="{2293ADCE-4869-8C57-D872-9654DCF975A2}"/>
                </a:ext>
              </a:extLst>
            </p:cNvPr>
            <p:cNvSpPr/>
            <p:nvPr/>
          </p:nvSpPr>
          <p:spPr bwMode="auto">
            <a:xfrm>
              <a:off x="9064866" y="4131361"/>
              <a:ext cx="519153" cy="495169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02500B3-692F-C0CA-E5A1-518070A7A311}"/>
                </a:ext>
              </a:extLst>
            </p:cNvPr>
            <p:cNvGrpSpPr/>
            <p:nvPr/>
          </p:nvGrpSpPr>
          <p:grpSpPr>
            <a:xfrm>
              <a:off x="8248991" y="3397631"/>
              <a:ext cx="2116185" cy="1566435"/>
              <a:chOff x="4726258" y="1894148"/>
              <a:chExt cx="3161984" cy="2574608"/>
            </a:xfrm>
          </p:grpSpPr>
          <p:sp>
            <p:nvSpPr>
              <p:cNvPr id="38" name="ï$ḷïďê">
                <a:extLst>
                  <a:ext uri="{FF2B5EF4-FFF2-40B4-BE49-F238E27FC236}">
                    <a16:creationId xmlns:a16="http://schemas.microsoft.com/office/drawing/2014/main" id="{FBB27996-FD9D-CC35-52F7-8746EF32DD0C}"/>
                  </a:ext>
                </a:extLst>
              </p:cNvPr>
              <p:cNvSpPr/>
              <p:nvPr/>
            </p:nvSpPr>
            <p:spPr bwMode="auto">
              <a:xfrm>
                <a:off x="4726258" y="3816294"/>
                <a:ext cx="652462" cy="65246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39" name="îşľíḑê">
                <a:extLst>
                  <a:ext uri="{FF2B5EF4-FFF2-40B4-BE49-F238E27FC236}">
                    <a16:creationId xmlns:a16="http://schemas.microsoft.com/office/drawing/2014/main" id="{9F6850D2-4183-B52D-EB01-D4F516AEC4D6}"/>
                  </a:ext>
                </a:extLst>
              </p:cNvPr>
              <p:cNvSpPr/>
              <p:nvPr/>
            </p:nvSpPr>
            <p:spPr bwMode="auto">
              <a:xfrm>
                <a:off x="7234714" y="3794038"/>
                <a:ext cx="653528" cy="65246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0" name="îşļïďe">
                <a:extLst>
                  <a:ext uri="{FF2B5EF4-FFF2-40B4-BE49-F238E27FC236}">
                    <a16:creationId xmlns:a16="http://schemas.microsoft.com/office/drawing/2014/main" id="{A33851B8-08FE-4DD3-93AC-5FCD80B3CFB3}"/>
                  </a:ext>
                </a:extLst>
              </p:cNvPr>
              <p:cNvSpPr/>
              <p:nvPr/>
            </p:nvSpPr>
            <p:spPr bwMode="auto">
              <a:xfrm>
                <a:off x="5068761" y="1894148"/>
                <a:ext cx="653528" cy="653529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1" name="išḻïḋé">
                <a:extLst>
                  <a:ext uri="{FF2B5EF4-FFF2-40B4-BE49-F238E27FC236}">
                    <a16:creationId xmlns:a16="http://schemas.microsoft.com/office/drawing/2014/main" id="{3A72BB88-F33B-F11C-CCBB-218AD17940B0}"/>
                  </a:ext>
                </a:extLst>
              </p:cNvPr>
              <p:cNvSpPr/>
              <p:nvPr/>
            </p:nvSpPr>
            <p:spPr bwMode="auto">
              <a:xfrm>
                <a:off x="6868442" y="1896191"/>
                <a:ext cx="691691" cy="69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1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2" name="íṧliḑê">
                <a:extLst>
                  <a:ext uri="{FF2B5EF4-FFF2-40B4-BE49-F238E27FC236}">
                    <a16:creationId xmlns:a16="http://schemas.microsoft.com/office/drawing/2014/main" id="{6A430788-9800-407C-FF67-91970F6FC33F}"/>
                  </a:ext>
                </a:extLst>
              </p:cNvPr>
              <p:cNvSpPr/>
              <p:nvPr/>
            </p:nvSpPr>
            <p:spPr bwMode="auto">
              <a:xfrm>
                <a:off x="5160338" y="2031998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3" name="i$ļiďê">
                <a:extLst>
                  <a:ext uri="{FF2B5EF4-FFF2-40B4-BE49-F238E27FC236}">
                    <a16:creationId xmlns:a16="http://schemas.microsoft.com/office/drawing/2014/main" id="{CD9AC353-2B3D-9EBF-6943-AB2ADDD6EC46}"/>
                  </a:ext>
                </a:extLst>
              </p:cNvPr>
              <p:cNvSpPr/>
              <p:nvPr/>
            </p:nvSpPr>
            <p:spPr bwMode="auto">
              <a:xfrm>
                <a:off x="6979101" y="2053123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4" name="ïṥḻîde">
                <a:extLst>
                  <a:ext uri="{FF2B5EF4-FFF2-40B4-BE49-F238E27FC236}">
                    <a16:creationId xmlns:a16="http://schemas.microsoft.com/office/drawing/2014/main" id="{020605B4-A42F-7C9C-53C9-EA472BEB3C7C}"/>
                  </a:ext>
                </a:extLst>
              </p:cNvPr>
              <p:cNvSpPr/>
              <p:nvPr/>
            </p:nvSpPr>
            <p:spPr bwMode="auto">
              <a:xfrm>
                <a:off x="7326293" y="3931351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5" name="íşḻiḑe">
                <a:extLst>
                  <a:ext uri="{FF2B5EF4-FFF2-40B4-BE49-F238E27FC236}">
                    <a16:creationId xmlns:a16="http://schemas.microsoft.com/office/drawing/2014/main" id="{35681E1F-B807-6365-89AC-C12F03641BF7}"/>
                  </a:ext>
                </a:extLst>
              </p:cNvPr>
              <p:cNvSpPr/>
              <p:nvPr/>
            </p:nvSpPr>
            <p:spPr bwMode="auto">
              <a:xfrm>
                <a:off x="4817302" y="3953611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</p:grpSp>
        <p:sp>
          <p:nvSpPr>
            <p:cNvPr id="46" name="íŝḻîdè">
              <a:extLst>
                <a:ext uri="{FF2B5EF4-FFF2-40B4-BE49-F238E27FC236}">
                  <a16:creationId xmlns:a16="http://schemas.microsoft.com/office/drawing/2014/main" id="{0B24FEAE-E06B-B8DB-3B39-01C0A5B3C9F9}"/>
                </a:ext>
              </a:extLst>
            </p:cNvPr>
            <p:cNvSpPr txBox="1"/>
            <p:nvPr/>
          </p:nvSpPr>
          <p:spPr bwMode="auto">
            <a:xfrm>
              <a:off x="10395013" y="4574775"/>
              <a:ext cx="174201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疑问解答</a:t>
              </a:r>
            </a:p>
          </p:txBody>
        </p:sp>
        <p:sp>
          <p:nvSpPr>
            <p:cNvPr id="47" name="íŝḻîdè">
              <a:extLst>
                <a:ext uri="{FF2B5EF4-FFF2-40B4-BE49-F238E27FC236}">
                  <a16:creationId xmlns:a16="http://schemas.microsoft.com/office/drawing/2014/main" id="{46A0D8FB-A723-58E0-0200-30D0FC07D393}"/>
                </a:ext>
              </a:extLst>
            </p:cNvPr>
            <p:cNvSpPr txBox="1"/>
            <p:nvPr/>
          </p:nvSpPr>
          <p:spPr bwMode="auto">
            <a:xfrm>
              <a:off x="10145586" y="3389999"/>
              <a:ext cx="202752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原理逻辑讲解</a:t>
              </a:r>
            </a:p>
          </p:txBody>
        </p:sp>
        <p:sp>
          <p:nvSpPr>
            <p:cNvPr id="48" name="íŝḻîdè">
              <a:extLst>
                <a:ext uri="{FF2B5EF4-FFF2-40B4-BE49-F238E27FC236}">
                  <a16:creationId xmlns:a16="http://schemas.microsoft.com/office/drawing/2014/main" id="{69AD0EDA-EA6E-3ACD-8BD8-7D091B465AE6}"/>
                </a:ext>
              </a:extLst>
            </p:cNvPr>
            <p:cNvSpPr txBox="1"/>
            <p:nvPr/>
          </p:nvSpPr>
          <p:spPr bwMode="auto">
            <a:xfrm>
              <a:off x="6593753" y="4595720"/>
              <a:ext cx="207127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代码讲解运行</a:t>
              </a:r>
            </a:p>
          </p:txBody>
        </p:sp>
        <p:sp>
          <p:nvSpPr>
            <p:cNvPr id="49" name="íŝḻîdè">
              <a:extLst>
                <a:ext uri="{FF2B5EF4-FFF2-40B4-BE49-F238E27FC236}">
                  <a16:creationId xmlns:a16="http://schemas.microsoft.com/office/drawing/2014/main" id="{EBA5FC36-2465-E482-1B6D-F3E82F171ACB}"/>
                </a:ext>
              </a:extLst>
            </p:cNvPr>
            <p:cNvSpPr txBox="1"/>
            <p:nvPr/>
          </p:nvSpPr>
          <p:spPr bwMode="auto">
            <a:xfrm>
              <a:off x="6721408" y="3395938"/>
              <a:ext cx="175680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示例网站展示</a:t>
              </a:r>
            </a:p>
          </p:txBody>
        </p:sp>
        <p:sp>
          <p:nvSpPr>
            <p:cNvPr id="51" name="íṣḻíḓe">
              <a:extLst>
                <a:ext uri="{FF2B5EF4-FFF2-40B4-BE49-F238E27FC236}">
                  <a16:creationId xmlns:a16="http://schemas.microsoft.com/office/drawing/2014/main" id="{DECFA0B1-8F50-D1CB-D208-F01B57EA773E}"/>
                </a:ext>
              </a:extLst>
            </p:cNvPr>
            <p:cNvSpPr/>
            <p:nvPr/>
          </p:nvSpPr>
          <p:spPr bwMode="auto">
            <a:xfrm>
              <a:off x="10154791" y="5000413"/>
              <a:ext cx="1865681" cy="163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请弹幕留言，最后</a:t>
              </a:r>
              <a:endParaRPr lang="en-US" altLang="zh-CN" sz="1400" dirty="0">
                <a:latin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统一解答</a:t>
              </a:r>
              <a:endParaRPr lang="en-US" altLang="zh-CN" sz="1400" dirty="0">
                <a:latin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latin typeface="Microsoft YaHei" panose="020B0503020204020204" pitchFamily="34" charset="-122"/>
              </a:endParaRPr>
            </a:p>
          </p:txBody>
        </p:sp>
        <p:sp>
          <p:nvSpPr>
            <p:cNvPr id="52" name="íṣḻíḓe">
              <a:extLst>
                <a:ext uri="{FF2B5EF4-FFF2-40B4-BE49-F238E27FC236}">
                  <a16:creationId xmlns:a16="http://schemas.microsoft.com/office/drawing/2014/main" id="{1C4C1B01-E63A-5B73-F530-400946EE27FB}"/>
                </a:ext>
              </a:extLst>
            </p:cNvPr>
            <p:cNvSpPr/>
            <p:nvPr/>
          </p:nvSpPr>
          <p:spPr bwMode="auto">
            <a:xfrm>
              <a:off x="6671911" y="3768292"/>
              <a:ext cx="1741386" cy="412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均可访问用于实操</a:t>
              </a:r>
            </a:p>
          </p:txBody>
        </p:sp>
        <p:sp>
          <p:nvSpPr>
            <p:cNvPr id="53" name="íṣḻíḓe">
              <a:extLst>
                <a:ext uri="{FF2B5EF4-FFF2-40B4-BE49-F238E27FC236}">
                  <a16:creationId xmlns:a16="http://schemas.microsoft.com/office/drawing/2014/main" id="{789E8F3C-5960-98A7-43B6-1364929094B8}"/>
                </a:ext>
              </a:extLst>
            </p:cNvPr>
            <p:cNvSpPr/>
            <p:nvPr/>
          </p:nvSpPr>
          <p:spPr bwMode="auto">
            <a:xfrm>
              <a:off x="6663685" y="4919169"/>
              <a:ext cx="2067964" cy="662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基于具体场景简单实操</a:t>
              </a:r>
            </a:p>
          </p:txBody>
        </p:sp>
        <p:sp>
          <p:nvSpPr>
            <p:cNvPr id="54" name="íṣḻíḓe">
              <a:extLst>
                <a:ext uri="{FF2B5EF4-FFF2-40B4-BE49-F238E27FC236}">
                  <a16:creationId xmlns:a16="http://schemas.microsoft.com/office/drawing/2014/main" id="{6F29DD1F-8206-D8CF-2872-F2986953A536}"/>
                </a:ext>
              </a:extLst>
            </p:cNvPr>
            <p:cNvSpPr/>
            <p:nvPr/>
          </p:nvSpPr>
          <p:spPr bwMode="auto">
            <a:xfrm>
              <a:off x="10330449" y="3754727"/>
              <a:ext cx="1741386" cy="412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知识点概括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FFA9B0E-5E72-BA50-B853-4F7C0EDAD1A5}"/>
              </a:ext>
            </a:extLst>
          </p:cNvPr>
          <p:cNvGrpSpPr/>
          <p:nvPr/>
        </p:nvGrpSpPr>
        <p:grpSpPr>
          <a:xfrm>
            <a:off x="1961340" y="3627544"/>
            <a:ext cx="5571069" cy="736600"/>
            <a:chOff x="1967276" y="2877615"/>
            <a:chExt cx="5571069" cy="73660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979F9F4-0DB5-B381-8077-297C2CF66E52}"/>
                </a:ext>
              </a:extLst>
            </p:cNvPr>
            <p:cNvSpPr txBox="1"/>
            <p:nvPr/>
          </p:nvSpPr>
          <p:spPr>
            <a:xfrm>
              <a:off x="2757658" y="2905780"/>
              <a:ext cx="4780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如何跳过</a:t>
              </a:r>
              <a:r>
                <a:rPr lang="en-US" altLang="zh-CN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Excel</a:t>
              </a: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中已处理的行</a:t>
              </a: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0CDFE9DA-7F71-D7B6-B79C-73068C3AB8D3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CF68CBCB-68C5-FB12-EEDF-9CB59ECE8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6D4A2A02-20F3-53E3-7449-AAD9A6033265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5982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01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0CE9DEA-E9B0-48DB-6C16-7198549DF2F9}"/>
              </a:ext>
            </a:extLst>
          </p:cNvPr>
          <p:cNvGrpSpPr/>
          <p:nvPr/>
        </p:nvGrpSpPr>
        <p:grpSpPr>
          <a:xfrm>
            <a:off x="1961340" y="4977432"/>
            <a:ext cx="6563483" cy="736600"/>
            <a:chOff x="1967276" y="2877615"/>
            <a:chExt cx="6563483" cy="736600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324622C-EFBD-2BA8-C24D-6010D3631348}"/>
                </a:ext>
              </a:extLst>
            </p:cNvPr>
            <p:cNvSpPr txBox="1"/>
            <p:nvPr/>
          </p:nvSpPr>
          <p:spPr>
            <a:xfrm>
              <a:off x="2757658" y="2905780"/>
              <a:ext cx="5773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键鼠操作有时失灵的一般解决步骤</a:t>
              </a: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96FD0CD-B112-1D33-8FCD-B71999AFEF6D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C59798AB-C0ED-2A8A-B29B-C32884B41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E424942-A57F-3E5E-DAAE-D6D228DE4873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03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0537407-DAC8-B879-CB05-D786D26240F2}"/>
              </a:ext>
            </a:extLst>
          </p:cNvPr>
          <p:cNvGrpSpPr/>
          <p:nvPr/>
        </p:nvGrpSpPr>
        <p:grpSpPr>
          <a:xfrm>
            <a:off x="1961340" y="5652376"/>
            <a:ext cx="5571069" cy="736600"/>
            <a:chOff x="1967276" y="2877615"/>
            <a:chExt cx="5571069" cy="736600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5446B7-9065-4A18-D99C-51AB93F9DA53}"/>
                </a:ext>
              </a:extLst>
            </p:cNvPr>
            <p:cNvSpPr txBox="1"/>
            <p:nvPr/>
          </p:nvSpPr>
          <p:spPr>
            <a:xfrm>
              <a:off x="2757658" y="2905780"/>
              <a:ext cx="4780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整体问答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E744507C-0FCD-C4FA-F1BC-0A5522F893C5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8DA00AD2-1A2C-1CE7-D880-0DD4568CB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E80ADA58-D5FE-8FDC-E81E-EE8DF4485E2B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04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7577050" y="1421486"/>
            <a:ext cx="4239811" cy="401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增加一列「是否已处理」，然后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遍历数组时，如果当前行的「是否已处理」列为「是」，跳过；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每处理完成一行数据，将当前行的「是否已处理」列填写「是」。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写入单元格时的行索引注意要递增，或参考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0220817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的直播回放，使用遍历字典的方式来遍历数组，可以方便的取到递增索引。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数据库操作同样可以使用此方法。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注意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不建议删除处理完成的行，因为出错需要重新运行的话，难以恢复。</a:t>
            </a: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7577050" y="900481"/>
            <a:ext cx="4392211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Excel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跳过已处理行的一般解决思路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832EEC-31DB-23A1-F3F2-D24A6BA1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153"/>
            <a:ext cx="7419048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7577050" y="1421486"/>
            <a:ext cx="4239811" cy="401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演示两种方式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遍历数组的过程中进行筛选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数组转为数据表，使用数据表的筛选命令，然后根据需要将筛选结果转为数组。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数据表筛选注意事项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字符串类型拼接到筛选语句中时，要添加额外的双引号包裹，否则不符合语法规范。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养成打印筛选语句的习惯，方便检查是否语句写错。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数据库的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SQL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语句同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数据表筛选，都要注意语句中的字符串值要使用双引号包裹。</a:t>
            </a: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7577050" y="900481"/>
            <a:ext cx="4392211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如何根据字符串等来筛选数据中的值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C77089-4E2B-F931-D260-27C015EF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" y="900481"/>
            <a:ext cx="7561905" cy="3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9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7620851" y="1370190"/>
            <a:ext cx="4239811" cy="466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调整屏幕缩放为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100%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，然后重启目标程序、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更改操作类型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模拟操作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调用系统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等实现键鼠操作，会实际移动光标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兼容性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+++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速度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系统消息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发送键鼠消息到目标元素，不移动光标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兼容性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++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速度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++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后台操作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可以理解为调用了一次元素的键鼠响应回调函数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兼容性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速度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+++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7620851" y="888713"/>
            <a:ext cx="4521725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键鼠操作有时失灵的几个一般解决方案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78F41C-6B76-FCFC-50F0-10FCB4981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3" y="992148"/>
            <a:ext cx="7571428" cy="13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5D61F8-0FC7-9A49-D804-8A11947F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3" y="2722784"/>
            <a:ext cx="4752381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4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整体问答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弹幕留言，请优先提问本次授课相关内容，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关注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UB Store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官方公众号，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可在后台留言提问，也可查看最新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资讯，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直播回放、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、源码约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日后可在公众号查看。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14D2EF-5356-6F70-CB2A-E6E32DF481B0}"/>
              </a:ext>
            </a:extLst>
          </p:cNvPr>
          <p:cNvSpPr txBox="1"/>
          <p:nvPr/>
        </p:nvSpPr>
        <p:spPr>
          <a:xfrm>
            <a:off x="6039209" y="5872243"/>
            <a:ext cx="5697539" cy="5340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Do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 Be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</a:t>
            </a:r>
          </a:p>
        </p:txBody>
      </p:sp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4B9A0ACF-B2FA-8F5E-E994-EEECB0E07D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9209" y="5872243"/>
            <a:ext cx="5697539" cy="4987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祝同学们工作、学习愉快。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感谢观看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4818C1EB-B26F-ACC4-C1FD-90B4B7CD7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A8C9261-290D-7C11-3C27-D734931C8444}"/>
              </a:ext>
            </a:extLst>
          </p:cNvPr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、源码、直播回放请关注公众号。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30" grpId="0" animBg="1"/>
      <p:bldP spid="31" grpId="0"/>
      <p:bldP spid="32" grpId="0"/>
    </p:bldLst>
  </p:timing>
</p:sld>
</file>

<file path=ppt/theme/theme1.xml><?xml version="1.0" encoding="utf-8"?>
<a:theme xmlns:a="http://schemas.openxmlformats.org/drawingml/2006/main" name="包图主题2">
  <a:themeElements>
    <a:clrScheme name="自定义 2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57070"/>
      </a:accent1>
      <a:accent2>
        <a:srgbClr val="22374C"/>
      </a:accent2>
      <a:accent3>
        <a:srgbClr val="757070"/>
      </a:accent3>
      <a:accent4>
        <a:srgbClr val="22374C"/>
      </a:accent4>
      <a:accent5>
        <a:srgbClr val="757070"/>
      </a:accent5>
      <a:accent6>
        <a:srgbClr val="22374C"/>
      </a:accent6>
      <a:hlink>
        <a:srgbClr val="757070"/>
      </a:hlink>
      <a:folHlink>
        <a:srgbClr val="22374C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519</Words>
  <Application>Microsoft Office PowerPoint</Application>
  <PresentationFormat>宽屏</PresentationFormat>
  <Paragraphs>76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微软雅黑</vt:lpstr>
      <vt:lpstr>微软雅黑</vt:lpstr>
      <vt:lpstr>Arial</vt:lpstr>
      <vt:lpstr>Microsoft YaHei UI</vt:lpstr>
      <vt:lpstr>包图主题2</vt:lpstr>
      <vt:lpstr>PowerPoint 演示文稿</vt:lpstr>
      <vt:lpstr>PowerPoint 演示文稿</vt:lpstr>
      <vt:lpstr>收集问题解答——论坛</vt:lpstr>
      <vt:lpstr>收集问题解答——论坛</vt:lpstr>
      <vt:lpstr>收集问题解答——论坛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29</dc:title>
  <dc:creator>少东</dc:creator>
  <cp:lastModifiedBy>胡 济岩</cp:lastModifiedBy>
  <cp:revision>8</cp:revision>
  <dcterms:created xsi:type="dcterms:W3CDTF">2021-10-20T11:42:30Z</dcterms:created>
  <dcterms:modified xsi:type="dcterms:W3CDTF">2022-08-30T02:36:38Z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